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81" d="100"/>
          <a:sy n="81" d="100"/>
        </p:scale>
        <p:origin x="21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BA3BF1-A3ED-4202-88DF-D257FB564E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GB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3216B04-DE72-49E8-926E-5AB1669A5E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GB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89CF230-74D8-4FBB-AB67-A86558EB9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5C2EB-590F-4288-BE98-FBAC52D002E3}" type="datetimeFigureOut">
              <a:rPr lang="en-GB" smtClean="0"/>
              <a:t>02/09/2021</a:t>
            </a:fld>
            <a:endParaRPr lang="en-GB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E745A29-761D-46F8-961D-3EE1D10D1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12D62B9-F291-4B78-B47C-5D18FDD79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ECE54-097F-4DB4-9DAC-B3968462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3456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D2C618-5802-40F2-A9EB-D80639D8B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GB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499237F-27A6-4DD5-834E-0D74C553E7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GB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9C73F23-3171-42D5-BFF7-FEA616B01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5C2EB-590F-4288-BE98-FBAC52D002E3}" type="datetimeFigureOut">
              <a:rPr lang="en-GB" smtClean="0"/>
              <a:t>02/09/2021</a:t>
            </a:fld>
            <a:endParaRPr lang="en-GB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7EE4AB7-851B-4ADD-97CB-EBA2C6A9C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A276E02-108C-4CB6-8F04-7B4CAB593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ECE54-097F-4DB4-9DAC-B3968462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8419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B902556-1C12-48FF-9638-FB396BFD5A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GB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7009719-FA4A-4255-B628-40999753F3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GB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497FC92-7D2C-49F1-BCE0-0B43F6157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5C2EB-590F-4288-BE98-FBAC52D002E3}" type="datetimeFigureOut">
              <a:rPr lang="en-GB" smtClean="0"/>
              <a:t>02/09/2021</a:t>
            </a:fld>
            <a:endParaRPr lang="en-GB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971F5C7-58A3-4F80-9F3D-17AC9305C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6AE0155-B91F-4438-B18E-7EBF28D98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ECE54-097F-4DB4-9DAC-B3968462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2396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54C7D9-B209-4F89-852C-44D17832D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GB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9136AC8-169D-40C3-A9AD-1212B74C1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GB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E30623A-6A74-4FC8-A38B-CC64D77CF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5C2EB-590F-4288-BE98-FBAC52D002E3}" type="datetimeFigureOut">
              <a:rPr lang="en-GB" smtClean="0"/>
              <a:t>02/09/2021</a:t>
            </a:fld>
            <a:endParaRPr lang="en-GB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256A64-6B16-463E-9EEB-F3427E9FE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CD537DE-407E-45AC-8CE9-42B50D2DD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ECE54-097F-4DB4-9DAC-B3968462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3022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125EA6-9344-4025-A6C3-43C96DE46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GB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339E615-518B-4EBD-908C-5D37ADD0B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DA6D497-362B-41E5-A2CF-481FCEC0A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5C2EB-590F-4288-BE98-FBAC52D002E3}" type="datetimeFigureOut">
              <a:rPr lang="en-GB" smtClean="0"/>
              <a:t>02/09/2021</a:t>
            </a:fld>
            <a:endParaRPr lang="en-GB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6826B07-A8B0-47EA-BF27-3392A2C34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15BFBAF-02AC-4073-B32D-FBFCE7790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ECE54-097F-4DB4-9DAC-B3968462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7163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3CE0D9-9DC4-42E7-89E8-89A06D082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GB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154D15-A636-454C-BF19-0D26D57ABF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GB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2C8E346-2190-4391-90C8-6A621A2754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GB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AA3E05D-A1C3-41E7-83CA-E93048E8C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5C2EB-590F-4288-BE98-FBAC52D002E3}" type="datetimeFigureOut">
              <a:rPr lang="en-GB" smtClean="0"/>
              <a:t>02/09/2021</a:t>
            </a:fld>
            <a:endParaRPr lang="en-GB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D6C4CBE-70B7-47E4-B1B7-FA09EDBA4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188D4BA-7BB8-4839-8EDE-11257849D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ECE54-097F-4DB4-9DAC-B3968462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3292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EFF73B-025F-41A6-86F5-9E8C19C0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GB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48A9D9C-21CC-45C0-9409-FA6B4581E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FB19137-DE91-45C3-8F89-D861A9503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GB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A90D07B-DE3F-4AAC-8AD2-C733B159CD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DE0E62C-E0F0-44A5-83FA-E9819AE760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GB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9C64404-D447-4AFE-AC0D-E2C5099A7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5C2EB-590F-4288-BE98-FBAC52D002E3}" type="datetimeFigureOut">
              <a:rPr lang="en-GB" smtClean="0"/>
              <a:t>02/09/2021</a:t>
            </a:fld>
            <a:endParaRPr lang="en-GB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4D0891C-37DB-48DE-A0BD-5E2BFD707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937888B-5693-474B-9C2F-1A7D9ABF3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ECE54-097F-4DB4-9DAC-B3968462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922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27E1D5-8907-476B-8758-72403B2E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GB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1B3AC62-741C-4740-A042-3C2D93CA5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5C2EB-590F-4288-BE98-FBAC52D002E3}" type="datetimeFigureOut">
              <a:rPr lang="en-GB" smtClean="0"/>
              <a:t>02/09/2021</a:t>
            </a:fld>
            <a:endParaRPr lang="en-GB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64380BC-1493-4BAE-95E2-A60D0855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8A88115-6AFD-458D-9468-278C72AE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ECE54-097F-4DB4-9DAC-B3968462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72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FE257AC-6EF8-4B66-ADD1-76AF735C2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5C2EB-590F-4288-BE98-FBAC52D002E3}" type="datetimeFigureOut">
              <a:rPr lang="en-GB" smtClean="0"/>
              <a:t>02/09/2021</a:t>
            </a:fld>
            <a:endParaRPr lang="en-GB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A0132B6-B734-428E-8B05-442EBEA75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992BFAA-4E2C-44FC-A244-31D299B16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ECE54-097F-4DB4-9DAC-B3968462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2430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3BD1FD-5BD0-415F-96C5-408F44E8B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GB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88CE3C6-5EC3-4258-AF83-959277B99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GB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2F54CB5-6244-42EE-9C44-A34E25A727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49E4DD7-9C5F-432C-A460-5D7BD5BF8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5C2EB-590F-4288-BE98-FBAC52D002E3}" type="datetimeFigureOut">
              <a:rPr lang="en-GB" smtClean="0"/>
              <a:t>02/09/2021</a:t>
            </a:fld>
            <a:endParaRPr lang="en-GB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BEC44A3-BA82-439B-B553-B38449709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DE3562D-5897-4F23-B43B-84A1A96F5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ECE54-097F-4DB4-9DAC-B3968462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783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4B1109-7D14-4332-A136-3D68A75B9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GB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A6F4D22-40F4-40E0-8801-15EA9077E7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A70CF2F-DCA3-4EC4-9C9A-44774A9FC0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911B9A1-33A8-4D28-8ED2-9FF47490C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5C2EB-590F-4288-BE98-FBAC52D002E3}" type="datetimeFigureOut">
              <a:rPr lang="en-GB" smtClean="0"/>
              <a:t>02/09/2021</a:t>
            </a:fld>
            <a:endParaRPr lang="en-GB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73C024C-0C6A-4F60-A01A-0EEC71EBD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360724-4E50-4278-84AD-F92846FFB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ECE54-097F-4DB4-9DAC-B3968462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3570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CC86CCB-20BA-4159-98A7-BA9C5C982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GB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EA18857-F25F-4745-B248-5FFCE1851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GB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4B460FC-0D04-4B79-A165-2B815802AD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5C2EB-590F-4288-BE98-FBAC52D002E3}" type="datetimeFigureOut">
              <a:rPr lang="en-GB" smtClean="0"/>
              <a:t>02/09/2021</a:t>
            </a:fld>
            <a:endParaRPr lang="en-GB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9393D3A-B596-427D-96D0-5C33FB3409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5E19752-E64E-4E99-A1A5-5C7FC91F2F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ECE54-097F-4DB4-9DAC-B3968462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087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ja.wikipedia.org/wiki/%E9%AB%98%E5%BC%B7%E5%BA%A6%E3%82%A4%E3%83%B3%E3%82%BF%E3%83%BC%E3%83%90%E3%83%AB%E3%83%88%E3%83%AC%E3%83%BC%E3%83%8B%E3%83%B3%E3%82%B0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B6AEC8-018F-40E5-8F96-478E52179A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HIIT</a:t>
            </a:r>
            <a:r>
              <a:rPr lang="ja-JP" altLang="en-US" dirty="0"/>
              <a:t>のすすめ</a:t>
            </a:r>
            <a:endParaRPr lang="en-GB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DBC2F33-9CC1-46B9-976C-D6A64B766D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9843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CA82E0-1336-4E3E-89EA-491DC551B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何と何を</a:t>
            </a:r>
            <a:r>
              <a:rPr lang="en-GB" altLang="ja-JP" dirty="0"/>
              <a:t>Interval</a:t>
            </a:r>
            <a:r>
              <a:rPr lang="ja-JP" altLang="en-US"/>
              <a:t>するの</a:t>
            </a:r>
            <a:r>
              <a:rPr lang="ja-JP" altLang="en-US" dirty="0"/>
              <a:t>？</a:t>
            </a:r>
            <a:endParaRPr lang="en-GB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E845EEB-B727-4F30-99D6-6FFF3C37D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9433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FCEA8B7A-9AAC-4CCB-B881-04E86F1B6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何１：つまらないけどやらなきゃいけない仕事</a:t>
            </a:r>
            <a:endParaRPr lang="en-GB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5884E220-E045-477A-9A01-CC5FE4A35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例えば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6845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D6D2F88-14F8-4BB9-9A0A-B54673BD1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何</a:t>
            </a:r>
            <a:r>
              <a:rPr lang="en-GB" altLang="ja-JP" dirty="0"/>
              <a:t>2</a:t>
            </a:r>
            <a:r>
              <a:rPr lang="ja-JP" altLang="en-US" dirty="0"/>
              <a:t>：見たいけど、見ると疲れるアニメ</a:t>
            </a:r>
            <a:endParaRPr lang="en-GB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01E76204-3756-48A8-9D3F-5897CF38F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例えば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6469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4EC5263-26E8-4112-9A58-711718C8B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254" y="0"/>
            <a:ext cx="5711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DAB6527-3680-4E9D-B338-82B99C69D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571" y="1257300"/>
            <a:ext cx="6668932" cy="475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486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76758CF-1869-4FEB-A0E5-2B714FF6F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884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ひぐらしのなく頃に卒_1">
            <a:extLst>
              <a:ext uri="{FF2B5EF4-FFF2-40B4-BE49-F238E27FC236}">
                <a16:creationId xmlns:a16="http://schemas.microsoft.com/office/drawing/2014/main" id="{C3E70A00-1946-49E0-A327-47280DAE1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989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264D71-EBAB-452F-89BD-9BF9BF9A0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HIIT</a:t>
            </a:r>
            <a:r>
              <a:rPr lang="ja-JP" altLang="en-US" dirty="0"/>
              <a:t>に向かないアニメ</a:t>
            </a:r>
            <a:endParaRPr lang="en-GB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0E145B0-B94D-4472-840B-7C3CE502E2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999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E5E698B7-44FA-4637-A760-5B604CCF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683" y="101692"/>
            <a:ext cx="10515600" cy="1325563"/>
          </a:xfrm>
        </p:spPr>
        <p:txBody>
          <a:bodyPr/>
          <a:lstStyle/>
          <a:p>
            <a:r>
              <a:rPr lang="ja-JP" altLang="en-US" dirty="0"/>
              <a:t>おかゆ系あにめ</a:t>
            </a:r>
            <a:endParaRPr lang="en-GB" dirty="0"/>
          </a:p>
        </p:txBody>
      </p:sp>
      <p:pic>
        <p:nvPicPr>
          <p:cNvPr id="5124" name="Picture 4" descr="ゆるキャン△_1">
            <a:extLst>
              <a:ext uri="{FF2B5EF4-FFF2-40B4-BE49-F238E27FC236}">
                <a16:creationId xmlns:a16="http://schemas.microsoft.com/office/drawing/2014/main" id="{9CB434C3-62C8-44F6-B953-5E8D27899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816" y="3429000"/>
            <a:ext cx="7761184" cy="436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ハロー！！きんいろモザイク_1">
            <a:extLst>
              <a:ext uri="{FF2B5EF4-FFF2-40B4-BE49-F238E27FC236}">
                <a16:creationId xmlns:a16="http://schemas.microsoft.com/office/drawing/2014/main" id="{E37EEB46-6F82-497F-ABCF-22BA222B4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90105"/>
            <a:ext cx="6832270" cy="384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392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62B5EDDD-C100-4DEB-8FE7-1CEEDB867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Q1: HIIT</a:t>
            </a:r>
            <a:r>
              <a:rPr lang="ja-JP" altLang="en-US" dirty="0"/>
              <a:t>知ってますか？</a:t>
            </a:r>
            <a:endParaRPr lang="en-GB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E9FEB8C-5806-40BC-8A3A-4C98804411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819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E609C507-511D-42A2-AE47-EC2C0EF01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 Intensity Interval Training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6BB14056-2381-4A72-BC40-9DD3D72AA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ja-JP" altLang="en-US" dirty="0"/>
              <a:t>高強度インターバルトレーニング</a:t>
            </a:r>
            <a:endParaRPr lang="en-GB" altLang="ja-JP" dirty="0"/>
          </a:p>
          <a:p>
            <a:pPr lvl="1"/>
            <a:r>
              <a:rPr lang="ja-JP" altLang="en-US" dirty="0"/>
              <a:t>インターバルトレーニングの拡張形で、不完全回復をはさみながら高強度・短時間の運動（無酸素運動）を繰り返すトレーニング方法である。高強度間欠的運動 </a:t>
            </a:r>
            <a:r>
              <a:rPr lang="en-US" altLang="ja-JP" dirty="0"/>
              <a:t>(HIIE) </a:t>
            </a:r>
            <a:r>
              <a:rPr lang="ja-JP" altLang="en-US" dirty="0"/>
              <a:t>や スプリントインターバルトレーニング </a:t>
            </a:r>
            <a:r>
              <a:rPr lang="en-US" altLang="ja-JP" dirty="0"/>
              <a:t>(SIT) </a:t>
            </a:r>
            <a:r>
              <a:rPr lang="ja-JP" altLang="en-US" dirty="0"/>
              <a:t>や </a:t>
            </a:r>
            <a:r>
              <a:rPr lang="en-US" altLang="ja-JP" dirty="0"/>
              <a:t>VO2max</a:t>
            </a:r>
            <a:r>
              <a:rPr lang="ja-JP" altLang="en-US" dirty="0"/>
              <a:t>インターバルトレーニング とも呼ばれる。</a:t>
            </a:r>
          </a:p>
          <a:p>
            <a:pPr lvl="1"/>
            <a:endParaRPr lang="ja-JP" altLang="en-US" dirty="0"/>
          </a:p>
          <a:p>
            <a:pPr lvl="1"/>
            <a:r>
              <a:rPr lang="ja-JP" altLang="en-US" dirty="0"/>
              <a:t>高強度インターバルトレーニングは心血管運動の一種である。一般的な高強度インターバルトレーニングは合計</a:t>
            </a:r>
            <a:r>
              <a:rPr lang="en-US" altLang="ja-JP" dirty="0"/>
              <a:t>4〜30</a:t>
            </a:r>
            <a:r>
              <a:rPr lang="ja-JP" altLang="en-US" dirty="0"/>
              <a:t>分程度である。この短時間の負荷の高いトレーニングは運動能力を向上させ、グルコース代謝を改善し、脂肪を燃焼させる</a:t>
            </a:r>
            <a:endParaRPr lang="en-GB" altLang="ja-JP" dirty="0"/>
          </a:p>
          <a:p>
            <a:pPr lvl="1"/>
            <a:r>
              <a:rPr lang="en-GB" dirty="0">
                <a:hlinkClick r:id="rId2"/>
              </a:rPr>
              <a:t>https://ja.wikipedia.org/wiki/%E9%AB%98%E5%BC%B7%E5%BA%A6%E3%82%A4%E3%83%B3%E3%82%BF%E3%83%BC%E3%83%90%E3%83%AB%E3%83%88%E3%83%AC%E3%83%BC%E3%83%8B%E3%83%B3%E3%82%B0</a:t>
            </a: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1559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62B5EDDD-C100-4DEB-8FE7-1CEEDB867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</a:t>
            </a:r>
            <a:r>
              <a:rPr lang="en-US" altLang="ja-JP" dirty="0"/>
              <a:t>2</a:t>
            </a:r>
            <a:r>
              <a:rPr lang="en-GB" dirty="0"/>
              <a:t>: </a:t>
            </a:r>
            <a:r>
              <a:rPr lang="ja-JP" altLang="en-US" dirty="0"/>
              <a:t>高強度インターバルトレーニングの話を私がすると思いますか？</a:t>
            </a:r>
            <a:endParaRPr lang="en-GB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E9FEB8C-5806-40BC-8A3A-4C98804411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7667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62B5EDDD-C100-4DEB-8FE7-1CEEDB867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結論</a:t>
            </a:r>
            <a:r>
              <a:rPr lang="en-GB" dirty="0"/>
              <a:t>:</a:t>
            </a:r>
            <a:r>
              <a:rPr lang="ja-JP" altLang="en-US" dirty="0"/>
              <a:t>しません</a:t>
            </a:r>
            <a:r>
              <a:rPr lang="en-GB" dirty="0"/>
              <a:t> 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E9FEB8C-5806-40BC-8A3A-4C98804411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0703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FFCD070B-CC5C-4CD9-AA53-8B208D79B762}"/>
              </a:ext>
            </a:extLst>
          </p:cNvPr>
          <p:cNvGrpSpPr/>
          <p:nvPr/>
        </p:nvGrpSpPr>
        <p:grpSpPr>
          <a:xfrm>
            <a:off x="0" y="87670"/>
            <a:ext cx="11132174" cy="8183117"/>
            <a:chOff x="0" y="87670"/>
            <a:chExt cx="11132174" cy="8183117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8451A41A-DAEB-43D8-89C3-F8FF30DF2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7670"/>
              <a:ext cx="7182852" cy="4925112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4CE5F53B-2599-4D29-BB4B-2EB226D44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368" y="4837861"/>
              <a:ext cx="7049484" cy="3143689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BD5C7EBB-0574-4C18-80D7-C37046449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35958" y="344559"/>
              <a:ext cx="3162741" cy="4706007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472D572A-AD42-43FE-99AC-091DF495E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35958" y="5012782"/>
              <a:ext cx="3696216" cy="3258005"/>
            </a:xfrm>
            <a:prstGeom prst="rect">
              <a:avLst/>
            </a:prstGeom>
          </p:spPr>
        </p:pic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038B0EA2-5E87-41E0-A3D9-CF57CDA0D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549" y="2744994"/>
            <a:ext cx="8430903" cy="1368013"/>
          </a:xfrm>
          <a:solidFill>
            <a:schemeClr val="bg1"/>
          </a:solidFill>
        </p:spPr>
        <p:txBody>
          <a:bodyPr/>
          <a:lstStyle/>
          <a:p>
            <a:r>
              <a:rPr lang="en-US" altLang="ja-JP" b="1" dirty="0"/>
              <a:t>Q3:</a:t>
            </a:r>
            <a:r>
              <a:rPr lang="ja-JP" altLang="en-US" b="1" dirty="0"/>
              <a:t>仕事楽しいですか？</a:t>
            </a:r>
            <a:endParaRPr lang="en-GB" b="1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135F8C0-6DCE-4CB9-BC46-956FFA8E0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6690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1F658D-A22B-4E9D-8497-7B6EF0306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b="1" dirty="0"/>
              <a:t>楽しくなくても</a:t>
            </a:r>
            <a:br>
              <a:rPr lang="en-GB" altLang="ja-JP" b="1" dirty="0"/>
            </a:br>
            <a:r>
              <a:rPr lang="ja-JP" altLang="en-US" b="1" dirty="0"/>
              <a:t>　やらなきゃならないこともある</a:t>
            </a:r>
            <a:br>
              <a:rPr lang="en-GB" altLang="ja-JP" b="1" dirty="0"/>
            </a:br>
            <a:r>
              <a:rPr lang="ja-JP" altLang="en-US" b="1" dirty="0"/>
              <a:t>　　お仕事だもの</a:t>
            </a:r>
            <a:br>
              <a:rPr lang="en-GB" altLang="ja-JP" dirty="0"/>
            </a:br>
            <a:r>
              <a:rPr lang="ja-JP" altLang="en-US" b="1" dirty="0"/>
              <a:t>みつを</a:t>
            </a:r>
            <a:endParaRPr lang="en-GB" b="1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17E80C1-4EAB-4438-A99A-AFD57FEEBC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9969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僕は集中力が足りない (BOKUHASYUUTYUURYOKUGATARINAI)">
            <a:extLst>
              <a:ext uri="{FF2B5EF4-FFF2-40B4-BE49-F238E27FC236}">
                <a16:creationId xmlns:a16="http://schemas.microsoft.com/office/drawing/2014/main" id="{91328F27-3E4D-4ED4-B8B3-51AB621F5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16" y="157885"/>
            <a:ext cx="9500259" cy="445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94CE7C1-60D5-41F3-A945-C35732A25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385" y="3595254"/>
            <a:ext cx="9373908" cy="4706007"/>
          </a:xfrm>
          <a:prstGeom prst="rect">
            <a:avLst/>
          </a:prstGeo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BE50BB3-E519-4FA9-892A-CA8499B658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6384" y="3861038"/>
            <a:ext cx="10515600" cy="1500187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Inspired by</a:t>
            </a:r>
          </a:p>
        </p:txBody>
      </p:sp>
    </p:spTree>
    <p:extLst>
      <p:ext uri="{BB962C8B-B14F-4D97-AF65-F5344CB8AC3E}">
        <p14:creationId xmlns:p14="http://schemas.microsoft.com/office/powerpoint/2010/main" val="2925219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7DE306-9931-4045-9D55-29811917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HIIT:</a:t>
            </a:r>
            <a:br>
              <a:rPr lang="en-GB" dirty="0"/>
            </a:br>
            <a:r>
              <a:rPr lang="en-GB" dirty="0"/>
              <a:t>High Intensity Interval </a:t>
            </a:r>
            <a:r>
              <a:rPr lang="en-GB" b="1" dirty="0">
                <a:solidFill>
                  <a:srgbClr val="FF0000"/>
                </a:solidFill>
              </a:rPr>
              <a:t>Tasking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EDD6066-B391-46B5-A30D-2C817EB8F2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3366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259</Words>
  <Application>Microsoft Office PowerPoint</Application>
  <PresentationFormat>ワイド画面</PresentationFormat>
  <Paragraphs>21</Paragraphs>
  <Slides>17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テーマ</vt:lpstr>
      <vt:lpstr>HIITのすすめ</vt:lpstr>
      <vt:lpstr>Q1: HIIT知ってますか？</vt:lpstr>
      <vt:lpstr>High Intensity Interval Training</vt:lpstr>
      <vt:lpstr>Q2: 高強度インターバルトレーニングの話を私がすると思いますか？</vt:lpstr>
      <vt:lpstr>結論:しません </vt:lpstr>
      <vt:lpstr>Q3:仕事楽しいですか？</vt:lpstr>
      <vt:lpstr>楽しくなくても 　やらなきゃならないこともある 　　お仕事だもの みつを</vt:lpstr>
      <vt:lpstr>PowerPoint プレゼンテーション</vt:lpstr>
      <vt:lpstr>HIIT: High Intensity Interval Tasking</vt:lpstr>
      <vt:lpstr>何と何をIntervalするの？</vt:lpstr>
      <vt:lpstr>何１：つまらないけどやらなきゃいけない仕事</vt:lpstr>
      <vt:lpstr>何2：見たいけど、見ると疲れるアニメ</vt:lpstr>
      <vt:lpstr>PowerPoint プレゼンテーション</vt:lpstr>
      <vt:lpstr>PowerPoint プレゼンテーション</vt:lpstr>
      <vt:lpstr>PowerPoint プレゼンテーション</vt:lpstr>
      <vt:lpstr>HIITに向かないアニメ</vt:lpstr>
      <vt:lpstr>おかゆ系あにめ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HIITのすすめ</dc:title>
  <dc:creator>Masayuki Tanaka</dc:creator>
  <cp:lastModifiedBy>Masayuki Tanaka</cp:lastModifiedBy>
  <cp:revision>6</cp:revision>
  <dcterms:created xsi:type="dcterms:W3CDTF">2021-09-02T08:13:54Z</dcterms:created>
  <dcterms:modified xsi:type="dcterms:W3CDTF">2021-09-02T08:46:43Z</dcterms:modified>
</cp:coreProperties>
</file>